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61" r:id="rId2"/>
    <p:sldId id="266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6196CB"/>
    <a:srgbClr val="CC99FF"/>
    <a:srgbClr val="FFFF99"/>
    <a:srgbClr val="66CCFF"/>
    <a:srgbClr val="0062AC"/>
    <a:srgbClr val="FF9966"/>
    <a:srgbClr val="99FF99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3200" autoAdjust="0"/>
  </p:normalViewPr>
  <p:slideViewPr>
    <p:cSldViewPr>
      <p:cViewPr>
        <p:scale>
          <a:sx n="90" d="100"/>
          <a:sy n="90" d="100"/>
        </p:scale>
        <p:origin x="8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58139"/>
          </a:xfrm>
          <a:prstGeom prst="rect">
            <a:avLst/>
          </a:prstGeom>
        </p:spPr>
        <p:txBody>
          <a:bodyPr vert="horz" lIns="89857" tIns="44930" rIns="89857" bIns="449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53" y="0"/>
            <a:ext cx="2971593" cy="458139"/>
          </a:xfrm>
          <a:prstGeom prst="rect">
            <a:avLst/>
          </a:prstGeom>
        </p:spPr>
        <p:txBody>
          <a:bodyPr vert="horz" lIns="89857" tIns="44930" rIns="89857" bIns="44930" rtlCol="0"/>
          <a:lstStyle>
            <a:lvl1pPr algn="r">
              <a:defRPr sz="1200"/>
            </a:lvl1pPr>
          </a:lstStyle>
          <a:p>
            <a:fld id="{5CAC7CE7-7466-4606-91C3-F7AF0C65D367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864"/>
            <a:ext cx="2971593" cy="458138"/>
          </a:xfrm>
          <a:prstGeom prst="rect">
            <a:avLst/>
          </a:prstGeom>
        </p:spPr>
        <p:txBody>
          <a:bodyPr vert="horz" lIns="89857" tIns="44930" rIns="89857" bIns="449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53" y="8685864"/>
            <a:ext cx="2971593" cy="458138"/>
          </a:xfrm>
          <a:prstGeom prst="rect">
            <a:avLst/>
          </a:prstGeom>
        </p:spPr>
        <p:txBody>
          <a:bodyPr vert="horz" lIns="89857" tIns="44930" rIns="89857" bIns="44930" rtlCol="0" anchor="b"/>
          <a:lstStyle>
            <a:lvl1pPr algn="r">
              <a:defRPr sz="1200"/>
            </a:lvl1pPr>
          </a:lstStyle>
          <a:p>
            <a:fld id="{204353C1-FB33-4794-8929-B3BE5B469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685214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5FD419-23B1-4748-A1AC-B736EF2D72E5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FD419-23B1-4748-A1AC-B736EF2D72E5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5380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7C37C-779E-1249-9ED5-DFE74112FA9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80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50D9-C474-834E-A4D7-85BF70CF967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4997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6E52F-88A6-2F4C-BF69-D4EEEC3A5B7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482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 sz="1000"/>
            </a:lvl1pPr>
          </a:lstStyle>
          <a:p>
            <a:fld id="{B9C22433-3B97-5C46-ABE8-164CEDA09390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6689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26805-2710-D948-A493-DA82BD8822F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840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76664-2C59-2F43-971D-19E31C07E52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581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E4631-8CE5-334A-B98D-787D7EE0F29A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5410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B20F0-77CE-DB46-96C0-518D79A3654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8917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BE488-5D67-BF48-88C6-11A8D04A362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3741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F480-CD96-534D-8462-0CA4B7EEDBA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0176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3A75E-8AF6-3C4F-AD3C-DA3314F33A9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544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icePP-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24200" y="0"/>
            <a:ext cx="541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  <a:endParaRPr lang="en-US" altLang="x-non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x-none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x-non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56E3AB-10BE-2E49-BA4E-77F722891A8D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s://vpit.rice.edu/" TargetMode="External"/><Relationship Id="rId6" Type="http://schemas.openxmlformats.org/officeDocument/2006/relationships/hyperlink" Target="https://oit.rice.edu/" TargetMode="External"/><Relationship Id="rId7" Type="http://schemas.openxmlformats.org/officeDocument/2006/relationships/hyperlink" Target="https://vpit.rice.edu/pmo" TargetMode="External"/><Relationship Id="rId8" Type="http://schemas.openxmlformats.org/officeDocument/2006/relationships/hyperlink" Target="https://docs.rice.edu/confluence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Rice PMO Knowledge Management </a:t>
            </a:r>
            <a:br>
              <a:rPr lang="en-US" sz="3200" dirty="0" smtClean="0"/>
            </a:br>
            <a:r>
              <a:rPr lang="en-US" sz="2400" dirty="0" smtClean="0"/>
              <a:t>Brief Discussion of Knowledge Management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8600"/>
            <a:ext cx="6858000" cy="1219200"/>
          </a:xfrm>
        </p:spPr>
        <p:txBody>
          <a:bodyPr/>
          <a:lstStyle/>
          <a:p>
            <a:r>
              <a:rPr lang="en-US" sz="1800" dirty="0" smtClean="0"/>
              <a:t>6/4/2019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55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Purpose and Agenda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Purpose: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The purpose of today’s brown bag is to hold an interactive discussion on Knowledge Management (KM) and how we might consider improving KM at Rice.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Agenda:</a:t>
            </a:r>
          </a:p>
          <a:p>
            <a:r>
              <a:rPr lang="en-US" sz="2000" dirty="0" smtClean="0">
                <a:latin typeface="+mj-lt"/>
              </a:rPr>
              <a:t>Introductions</a:t>
            </a:r>
          </a:p>
          <a:p>
            <a:r>
              <a:rPr lang="en-US" sz="2000" dirty="0" smtClean="0">
                <a:latin typeface="+mj-lt"/>
              </a:rPr>
              <a:t>What is Knowledge Management?</a:t>
            </a:r>
          </a:p>
          <a:p>
            <a:r>
              <a:rPr lang="en-US" sz="2000" dirty="0" smtClean="0">
                <a:latin typeface="+mj-lt"/>
              </a:rPr>
              <a:t>What are current tools and techniques used at Rice?</a:t>
            </a:r>
          </a:p>
          <a:p>
            <a:r>
              <a:rPr lang="en-US" sz="2000" dirty="0" smtClean="0">
                <a:latin typeface="+mj-lt"/>
              </a:rPr>
              <a:t>What should we consider in terms of managing and improving KM?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433-3B97-5C46-ABE8-164CEDA09390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588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791200" cy="1143000"/>
          </a:xfrm>
        </p:spPr>
        <p:txBody>
          <a:bodyPr/>
          <a:lstStyle/>
          <a:p>
            <a:r>
              <a:rPr lang="en-US" sz="2400" dirty="0" smtClean="0"/>
              <a:t>What is Knowledge Management?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143000"/>
            <a:ext cx="4724400" cy="5181600"/>
          </a:xfrm>
        </p:spPr>
        <p:txBody>
          <a:bodyPr/>
          <a:lstStyle/>
          <a:p>
            <a:r>
              <a:rPr lang="en-US" sz="1600" dirty="0" smtClean="0"/>
              <a:t>Wikipedia – KM from an organization’s perspective - KM </a:t>
            </a:r>
            <a:r>
              <a:rPr lang="en-US" sz="1600" dirty="0"/>
              <a:t>is the process of creating, sharing, using and managing the knowledge and information of an </a:t>
            </a:r>
            <a:r>
              <a:rPr lang="en-US" sz="1600" dirty="0" smtClean="0"/>
              <a:t>organization</a:t>
            </a:r>
            <a:r>
              <a:rPr lang="en-US" sz="1600" dirty="0"/>
              <a:t>. It refers to a multidisciplinary approach to achieving </a:t>
            </a:r>
            <a:r>
              <a:rPr lang="en-US" sz="1600" dirty="0" smtClean="0"/>
              <a:t>organizational </a:t>
            </a:r>
            <a:r>
              <a:rPr lang="en-US" sz="1600" dirty="0"/>
              <a:t>objectives by making the best use of knowledge. </a:t>
            </a:r>
            <a:endParaRPr lang="en-US" sz="16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1600" dirty="0" smtClean="0"/>
              <a:t>PMI – KM from a project perspective – KM is commonly split into “explicit” (knowledge that can be readily codified using words, pictures, numbers) and “tacit” (knowledge that is personal and difficult to express, such as insights, experience, “know-how”). KM is concerned with managing both for two purposes: reusing existing knowledge and creating new knowledge.  The key activities that underpin both are knowledge sharing and knowledge integration.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6664-2C59-2F43-971D-19E31C07E521}" type="slidenum">
              <a:rPr lang="en-US" altLang="x-none" smtClean="0"/>
              <a:pPr/>
              <a:t>3</a:t>
            </a:fld>
            <a:endParaRPr lang="en-US" altLang="x-none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2019300"/>
            <a:ext cx="3114246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5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5943600" cy="1143000"/>
          </a:xfrm>
        </p:spPr>
        <p:txBody>
          <a:bodyPr/>
          <a:lstStyle/>
          <a:p>
            <a:r>
              <a:rPr lang="en-US" sz="2400" dirty="0"/>
              <a:t>Current Rice tools and techniques?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295400"/>
            <a:ext cx="2457915" cy="11801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433-3B97-5C46-ABE8-164CEDA09390}" type="slidenum">
              <a:rPr lang="en-US" altLang="x-none" smtClean="0"/>
              <a:pPr/>
              <a:t>4</a:t>
            </a:fld>
            <a:endParaRPr lang="en-US" altLang="x-non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7" y="2743201"/>
            <a:ext cx="2562412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852" y="4257675"/>
            <a:ext cx="2430525" cy="1381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9000" y="1309577"/>
            <a:ext cx="533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are some, are there others?</a:t>
            </a:r>
          </a:p>
          <a:p>
            <a:r>
              <a:rPr lang="en-US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OIT – knowledge base, policies, procedures, etc. </a:t>
            </a:r>
            <a:r>
              <a:rPr lang="en-US" dirty="0"/>
              <a:t>	</a:t>
            </a:r>
            <a:r>
              <a:rPr lang="en-US" sz="1200" dirty="0">
                <a:hlinkClick r:id="rId5"/>
              </a:rPr>
              <a:t>https://vpit.rice.edu</a:t>
            </a:r>
            <a:r>
              <a:rPr lang="en-US" sz="1200" dirty="0" smtClean="0">
                <a:hlinkClick r:id="rId5"/>
              </a:rPr>
              <a:t>/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6"/>
              </a:rPr>
              <a:t>https</a:t>
            </a:r>
            <a:r>
              <a:rPr lang="en-US" sz="1200" dirty="0">
                <a:hlinkClick r:id="rId6"/>
              </a:rPr>
              <a:t>://oit.rice.edu/</a:t>
            </a:r>
            <a:endParaRPr lang="en-US" sz="12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OIT – PMO site </a:t>
            </a:r>
            <a:r>
              <a:rPr lang="en-US" dirty="0"/>
              <a:t>	</a:t>
            </a:r>
            <a:r>
              <a:rPr lang="en-US" sz="1200" dirty="0">
                <a:hlinkClick r:id="rId7"/>
              </a:rPr>
              <a:t>https://vpit.rice.edu/pmo</a:t>
            </a:r>
            <a:endParaRPr lang="en-US" sz="12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OIT Status/Search/Links </a:t>
            </a:r>
            <a:r>
              <a:rPr lang="en-US" dirty="0"/>
              <a:t>	</a:t>
            </a:r>
            <a:r>
              <a:rPr lang="en-US" sz="1200" dirty="0">
                <a:hlinkClick r:id="rId8"/>
              </a:rPr>
              <a:t>https://docs.rice.edu/confluence</a:t>
            </a:r>
            <a:endParaRPr lang="en-US" sz="12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OIT – individual service team sites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Campus-wide – Box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Campus-wide – Google Drive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791200" cy="1143000"/>
          </a:xfrm>
        </p:spPr>
        <p:txBody>
          <a:bodyPr/>
          <a:lstStyle/>
          <a:p>
            <a:r>
              <a:rPr lang="en-US" sz="2400" dirty="0" smtClean="0"/>
              <a:t>Considerations for KM at Rice?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47244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Testing – test any instruction before you publish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Dissemination – vehicles (e.g. email, social media), timing, repetitions, how do you get important information out most effectively?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Grooming – how often to update, when to deprecate, automation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Distributed environment – where does knowledge live, who owns it, how to find it, avoid duplication? 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Projects – lessons learned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Accessibility – headings, alternative text for images, closed captions for videos, screen location for instructions, texture for </a:t>
            </a:r>
            <a:r>
              <a:rPr lang="en-US" sz="1600" dirty="0" smtClean="0"/>
              <a:t>graphs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Other thoughts on how we could improve?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6664-2C59-2F43-971D-19E31C07E521}" type="slidenum">
              <a:rPr lang="en-US" altLang="x-none" smtClean="0"/>
              <a:pPr/>
              <a:t>5</a:t>
            </a:fld>
            <a:endParaRPr lang="en-US" altLang="x-none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26264" y="2057401"/>
            <a:ext cx="2931936" cy="308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0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RiceLogo_whitebak</Template>
  <TotalTime>8678</TotalTime>
  <Words>256</Words>
  <Application>Microsoft Macintosh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ＭＳ Ｐゴシック</vt:lpstr>
      <vt:lpstr>Blank Presentation</vt:lpstr>
      <vt:lpstr>Rice PMO Knowledge Management  Brief Discussion of Knowledge Management</vt:lpstr>
      <vt:lpstr>Purpose and Agenda</vt:lpstr>
      <vt:lpstr>What is Knowledge Management?</vt:lpstr>
      <vt:lpstr>Current Rice tools and techniques?</vt:lpstr>
      <vt:lpstr>Considerations for KM at Rice?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L. Meeks</dc:creator>
  <cp:lastModifiedBy>Microsoft Office User</cp:lastModifiedBy>
  <cp:revision>191</cp:revision>
  <cp:lastPrinted>2019-06-04T13:32:37Z</cp:lastPrinted>
  <dcterms:created xsi:type="dcterms:W3CDTF">2017-09-12T20:40:53Z</dcterms:created>
  <dcterms:modified xsi:type="dcterms:W3CDTF">2019-07-01T18:49:19Z</dcterms:modified>
</cp:coreProperties>
</file>